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956" autoAdjust="0"/>
    <p:restoredTop sz="95455" autoAdjust="0"/>
  </p:normalViewPr>
  <p:slideViewPr>
    <p:cSldViewPr snapToGrid="0">
      <p:cViewPr varScale="1">
        <p:scale>
          <a:sx n="73" d="100"/>
          <a:sy n="73" d="100"/>
        </p:scale>
        <p:origin x="990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23/03/2023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287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28 de Febrero 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84597" y="4933455"/>
            <a:ext cx="3751749" cy="837769"/>
            <a:chOff x="5016000" y="1040449"/>
            <a:chExt cx="2312826" cy="1324422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1469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CINTHYA VILLEGAS R.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ALEJANDRA LOPEZ LOPEZ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3670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2"/>
            <a:ext cx="1980000" cy="572082"/>
            <a:chOff x="5016000" y="1040447"/>
            <a:chExt cx="2157939" cy="904400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6822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HUGO CEPEDA GALICIA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SARA LUZ ROMERO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EM10252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EVELIN SALDUA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M. TERRAZAS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EM10258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CRISTIAN CAMPOS BRIONES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HERLINDA LARA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1703" y="254549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2665" y="254201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IVAN EDUARDO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9" y="2689895"/>
            <a:ext cx="1980873" cy="2075481"/>
            <a:chOff x="5006508" y="1648274"/>
            <a:chExt cx="2158890" cy="3281119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1638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469489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6281" y="2691695"/>
            <a:ext cx="1980000" cy="873167"/>
            <a:chOff x="5016000" y="1040451"/>
            <a:chExt cx="2157939" cy="138038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280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8633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Y. LUNA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21020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3237990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4030797"/>
            <a:ext cx="1980000" cy="551090"/>
            <a:chOff x="5016000" y="1040449"/>
            <a:chExt cx="2157939" cy="8712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JAQUELINE SANCHEZ ROMO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71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7471" y="3068246"/>
            <a:ext cx="1980000" cy="676193"/>
            <a:chOff x="5016000" y="1040447"/>
            <a:chExt cx="2157939" cy="1068989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749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5" y="3208070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492" y="3189507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425507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8" y="2090947"/>
            <a:ext cx="1980000" cy="1146713"/>
            <a:chOff x="5016000" y="894340"/>
            <a:chExt cx="2157939" cy="1812829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280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726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643075"/>
            <a:ext cx="1980000" cy="574748"/>
            <a:chOff x="5016000" y="1040447"/>
            <a:chExt cx="2157939" cy="908615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3919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45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587338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3018342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659551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585468"/>
            <a:ext cx="1980000" cy="840489"/>
            <a:chOff x="5016000" y="1641255"/>
            <a:chExt cx="2157939" cy="132872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5"/>
              <a:ext cx="2157939" cy="12026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354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587957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YUVIGILDA ARREOLA RDZ.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592299"/>
            <a:ext cx="1980000" cy="1564345"/>
            <a:chOff x="5016000" y="616887"/>
            <a:chExt cx="2157939" cy="2473060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3282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54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592300"/>
            <a:ext cx="1980000" cy="1526672"/>
            <a:chOff x="5016000" y="616889"/>
            <a:chExt cx="2157939" cy="241350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1816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958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595300"/>
            <a:ext cx="1980000" cy="1333242"/>
            <a:chOff x="5016001" y="894338"/>
            <a:chExt cx="2157940" cy="2107711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198231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7675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613" y="1268042"/>
            <a:ext cx="1980001" cy="429820"/>
            <a:chOff x="5015999" y="2067205"/>
            <a:chExt cx="2157940" cy="679498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67205"/>
              <a:ext cx="2157939" cy="49971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0553" y="3237080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1763494"/>
            <a:ext cx="2160000" cy="423123"/>
            <a:chOff x="5016000" y="1077112"/>
            <a:chExt cx="2157939" cy="668912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7112"/>
              <a:ext cx="2157939" cy="5247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4702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60"/>
            <a:ext cx="1980000" cy="640670"/>
            <a:chOff x="5016000" y="1040446"/>
            <a:chExt cx="2157939" cy="10128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6"/>
              <a:ext cx="2157939" cy="8398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AMIR POOT RIVAS HAMLET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87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MELENDEZ RIOS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EM10144</a:t>
              </a:r>
              <a:r>
                <a:rPr lang="es-ES" sz="1000" b="1" dirty="0">
                  <a:solidFill>
                    <a:prstClr val="black"/>
                  </a:solidFill>
                </a:rPr>
                <a:t> MAX BARRERA LOPEZ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25" y="2871963"/>
            <a:ext cx="1980000" cy="389164"/>
            <a:chOff x="5016000" y="1040449"/>
            <a:chExt cx="2157939" cy="615225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31575"/>
              <a:ext cx="2157939" cy="2240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491310"/>
            <a:ext cx="2160000" cy="389165"/>
            <a:chOff x="5016000" y="1040449"/>
            <a:chExt cx="2157939" cy="615227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EM03360 </a:t>
            </a:r>
            <a:r>
              <a:rPr lang="es-ES" sz="1000" b="1" dirty="0" smtClean="0">
                <a:solidFill>
                  <a:prstClr val="black"/>
                </a:solidFill>
              </a:rPr>
              <a:t>ROMAN CARRILLO MENDOZA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58913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366248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360700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0336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ROMANO MANUEL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EM10239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601079"/>
            <a:ext cx="1980000" cy="1638236"/>
            <a:chOff x="5016000" y="1040447"/>
            <a:chExt cx="2157939" cy="258987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4721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958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4" y="5062868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288430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6302" y="5056125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695501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555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3981475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3786" y="3446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8666" y="319226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0374" y="318862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3650787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57" y="3178640"/>
            <a:ext cx="1980000" cy="958991"/>
            <a:chOff x="5016000" y="800796"/>
            <a:chExt cx="2157940" cy="151606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34307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08235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67773"/>
            <a:ext cx="1980001" cy="725226"/>
            <a:chOff x="5015999" y="1000105"/>
            <a:chExt cx="2157941" cy="114650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5"/>
              <a:ext cx="2157940" cy="10292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622" y="3038959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923" y="3857517"/>
            <a:ext cx="1980000" cy="771419"/>
            <a:chOff x="5016000" y="1074054"/>
            <a:chExt cx="2157940" cy="1219530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10813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90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4917275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4970835"/>
            <a:ext cx="1980000" cy="780533"/>
            <a:chOff x="5016000" y="998129"/>
            <a:chExt cx="2157940" cy="123393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108133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7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49214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858599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557" y="2357626"/>
            <a:ext cx="1980000" cy="390901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27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17572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045" y="3009155"/>
            <a:ext cx="1980000" cy="478903"/>
            <a:chOff x="5016000" y="1040449"/>
            <a:chExt cx="2157939" cy="757093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27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JOSE E. VALDEZ GARCIA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30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205" y="4201192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2493" y="3675336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RODRIGO F.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EM08879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10103"/>
            <a:ext cx="1980000" cy="430508"/>
            <a:chOff x="5016000" y="1040447"/>
            <a:chExt cx="2157939" cy="1005393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E. VALDES LOPEZ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848462"/>
            <a:ext cx="1980000" cy="1125617"/>
            <a:chOff x="5016000" y="1040447"/>
            <a:chExt cx="2157939" cy="1779479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20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1498657"/>
            <a:chOff x="5016000" y="1321077"/>
            <a:chExt cx="4405195" cy="236921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22073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EM09697</a:t>
              </a:r>
              <a:r>
                <a:rPr lang="es-MX" sz="70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SANCHEZ V</a:t>
              </a:r>
              <a:r>
                <a:rPr lang="es-MX" sz="1000" b="1" dirty="0">
                  <a:solidFill>
                    <a:schemeClr val="tx1"/>
                  </a:solidFill>
                </a:rPr>
                <a:t>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913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7"/>
            <a:ext cx="4315624" cy="2184913"/>
            <a:chOff x="1652920" y="-166044"/>
            <a:chExt cx="4703463" cy="345410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2697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 lvl="0">
                <a:defRPr/>
              </a:pPr>
              <a:r>
                <a:rPr lang="es-ES" sz="700" dirty="0">
                  <a:solidFill>
                    <a:prstClr val="black"/>
                  </a:solidFill>
                </a:rPr>
                <a:t>EM08673 </a:t>
              </a:r>
              <a:r>
                <a:rPr lang="es-ES" sz="1050" b="1" dirty="0">
                  <a:solidFill>
                    <a:prstClr val="black"/>
                  </a:solidFill>
                </a:rPr>
                <a:t>JOSÉ DE J. GUTIÉRREZ RIVAS </a:t>
              </a:r>
              <a:endParaRPr lang="es-MX" sz="1050" b="1" dirty="0" smtClean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EM10107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ALEXIS JIMENEZ VELAZQUEZ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040045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863" y="5098184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074"/>
              <a:ext cx="2157939" cy="284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1" y="4927899"/>
            <a:ext cx="1800001" cy="372952"/>
            <a:chOff x="5015999" y="1040451"/>
            <a:chExt cx="2157940" cy="589597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708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395548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086050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089209"/>
            <a:ext cx="1980000" cy="1080682"/>
            <a:chOff x="5016000" y="1543220"/>
            <a:chExt cx="2157939" cy="17084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0"/>
              <a:ext cx="2157939" cy="15413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EM10034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CARLOS A. REYES GUTIERREZ   </a:t>
              </a:r>
              <a:endParaRPr lang="es-MX" sz="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71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16770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65317" y="55790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65317" y="50231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MARTIN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Soldador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3054757"/>
            <a:ext cx="11156175" cy="3725406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EM10132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MACIAS OROZCO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</a:p>
            <a:p>
              <a:pPr lvl="0" algn="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3143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3843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JUDITH LLANAS VALDES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EM10181</a:t>
              </a:r>
              <a:r>
                <a:rPr lang="es-ES" sz="800" dirty="0" smtClean="0">
                  <a:solidFill>
                    <a:prstClr val="black"/>
                  </a:solidFill>
                </a:rPr>
                <a:t> Cocinera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29745" y="3805248"/>
            <a:ext cx="1980000" cy="1125766"/>
            <a:chOff x="5016000" y="1080601"/>
            <a:chExt cx="2157939" cy="1779712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0601"/>
              <a:ext cx="2157939" cy="1685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EM00505 </a:t>
              </a:r>
              <a:r>
                <a:rPr lang="es-ES" sz="1000" b="1" dirty="0" smtClean="0"/>
                <a:t>SAMUEL </a:t>
              </a:r>
              <a:r>
                <a:rPr lang="es-ES" sz="1000" b="1" dirty="0"/>
                <a:t>CARDOZA </a:t>
              </a:r>
              <a:r>
                <a:rPr lang="es-ES" sz="1000" b="1" dirty="0" smtClean="0"/>
                <a:t>VILLANUEVA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EM00754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GARCÍA CORREA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EM01989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EM08873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PABLO VALDEZ MORENO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581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321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BLANCA BRIONES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44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59553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ESTEFANIA RIOS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5596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603713"/>
            <a:ext cx="1980490" cy="3473220"/>
            <a:chOff x="5015466" y="402257"/>
            <a:chExt cx="2158473" cy="60781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886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458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921235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568656"/>
            <a:ext cx="1980000" cy="1201481"/>
            <a:chOff x="5016000" y="2264609"/>
            <a:chExt cx="2157939" cy="1899410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64609"/>
              <a:ext cx="2157939" cy="16620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9295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2789797"/>
            <a:ext cx="1980000" cy="604943"/>
            <a:chOff x="5016000" y="1040449"/>
            <a:chExt cx="2157939" cy="6617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6765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2962677"/>
            <a:ext cx="1980000" cy="1134915"/>
            <a:chOff x="5008150" y="716121"/>
            <a:chExt cx="2157939" cy="179417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5596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27579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8" y="3705121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A. ONOFRE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VICTOR HUGO CEPEDA GALICIA </a:t>
              </a: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SARA LUZ ROMERO GARCIA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EM10252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5754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EVELIN SALDUA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64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0219" y="1271203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6107" y="28064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933669"/>
            <a:ext cx="1980001" cy="890757"/>
            <a:chOff x="5016000" y="1040448"/>
            <a:chExt cx="2157940" cy="8505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ALEXIS ZUÑIGA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6032"/>
              <a:ext cx="2157939" cy="1449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108" y="1271049"/>
            <a:ext cx="2340000" cy="379240"/>
            <a:chOff x="5016000" y="1040449"/>
            <a:chExt cx="2157939" cy="64521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M. TERRAZAS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EM10258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717" y="2231999"/>
            <a:ext cx="1980001" cy="768245"/>
            <a:chOff x="5016000" y="1040450"/>
            <a:chExt cx="2157940" cy="121450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10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RAMIREZ </a:t>
              </a:r>
              <a:r>
                <a:rPr lang="es-ES" sz="1000" b="1" dirty="0">
                  <a:solidFill>
                    <a:schemeClr val="tx1"/>
                  </a:solidFill>
                </a:rPr>
                <a:t>CASTAÑEDA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0459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2019" y="221312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650574"/>
            <a:chOff x="5016000" y="1040447"/>
            <a:chExt cx="2157939" cy="1028488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443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14608</TotalTime>
  <Words>8444</Words>
  <Application>Microsoft Office PowerPoint</Application>
  <PresentationFormat>Panorámica</PresentationFormat>
  <Paragraphs>2235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6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678</cp:revision>
  <cp:lastPrinted>2023-03-15T18:52:51Z</cp:lastPrinted>
  <dcterms:created xsi:type="dcterms:W3CDTF">2022-02-24T11:34:15Z</dcterms:created>
  <dcterms:modified xsi:type="dcterms:W3CDTF">2023-03-23T14:42:33Z</dcterms:modified>
</cp:coreProperties>
</file>